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64" r:id="rId5"/>
    <p:sldId id="257" r:id="rId6"/>
    <p:sldId id="259" r:id="rId7"/>
    <p:sldId id="258" r:id="rId8"/>
    <p:sldId id="267" r:id="rId9"/>
    <p:sldId id="268" r:id="rId10"/>
    <p:sldId id="261" r:id="rId11"/>
    <p:sldId id="269" r:id="rId12"/>
    <p:sldId id="270" r:id="rId13"/>
    <p:sldId id="266" r:id="rId14"/>
    <p:sldId id="265" r:id="rId15"/>
    <p:sldId id="272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80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9468-54CF-C4CD-A178-B72B1BEC1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261536"/>
            <a:ext cx="7197726" cy="2421464"/>
          </a:xfrm>
        </p:spPr>
        <p:txBody>
          <a:bodyPr>
            <a:noAutofit/>
          </a:bodyPr>
          <a:lstStyle/>
          <a:p>
            <a:r>
              <a:rPr lang="en-US" sz="6600" dirty="0"/>
              <a:t>Collision detection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1D043-128A-6465-68AD-A440875C5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science extended essay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4BD1A4A-C20E-BDDE-CEF4-65DFAE38C7C3}"/>
              </a:ext>
            </a:extLst>
          </p:cNvPr>
          <p:cNvSpPr txBox="1">
            <a:spLocks/>
          </p:cNvSpPr>
          <p:nvPr/>
        </p:nvSpPr>
        <p:spPr>
          <a:xfrm>
            <a:off x="0" y="6333395"/>
            <a:ext cx="7197726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Kshitij</a:t>
            </a:r>
            <a:r>
              <a:rPr lang="en-US" dirty="0"/>
              <a:t> Bhatia</a:t>
            </a:r>
          </a:p>
        </p:txBody>
      </p:sp>
    </p:spTree>
    <p:extLst>
      <p:ext uri="{BB962C8B-B14F-4D97-AF65-F5344CB8AC3E}">
        <p14:creationId xmlns:p14="http://schemas.microsoft.com/office/powerpoint/2010/main" val="243333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D463-C959-4045-98FB-CD5D7656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Sweep and prune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A4E8A-D587-6994-7D1E-44F0E9C2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1" y="643463"/>
            <a:ext cx="5708804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FDBD-187F-F908-1A77-884CBF2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0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D463-C959-4045-98FB-CD5D7656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34181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US" dirty="0"/>
              <a:t>QUADTREE </a:t>
            </a:r>
            <a:br>
              <a:rPr lang="en-US" dirty="0"/>
            </a:br>
            <a:r>
              <a:rPr lang="en-US" dirty="0"/>
              <a:t>(non uniform partitioning)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FDBD-187F-F908-1A77-884CBF2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9EC3C-101A-2850-D663-9615869CA497}"/>
              </a:ext>
            </a:extLst>
          </p:cNvPr>
          <p:cNvSpPr/>
          <p:nvPr/>
        </p:nvSpPr>
        <p:spPr>
          <a:xfrm>
            <a:off x="814388" y="643463"/>
            <a:ext cx="4985812" cy="498581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dtree - Wikipedia">
            <a:extLst>
              <a:ext uri="{FF2B5EF4-FFF2-40B4-BE49-F238E27FC236}">
                <a16:creationId xmlns:a16="http://schemas.microsoft.com/office/drawing/2014/main" id="{C0989FA1-5D75-F83C-B42F-7E2A56C1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643463"/>
            <a:ext cx="4985812" cy="49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5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D463-C959-4045-98FB-CD5D7656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34181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UNIFORM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FDBD-187F-F908-1A77-884CBF2B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9EC3C-101A-2850-D663-9615869CA497}"/>
              </a:ext>
            </a:extLst>
          </p:cNvPr>
          <p:cNvSpPr/>
          <p:nvPr/>
        </p:nvSpPr>
        <p:spPr>
          <a:xfrm>
            <a:off x="814388" y="643463"/>
            <a:ext cx="4985812" cy="498581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05C4B-FDDB-B9AB-603A-1199C2F6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34181"/>
            <a:ext cx="5448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0BF-0D79-772E-A353-041E53C3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</a:t>
            </a:r>
            <a:r>
              <a:rPr lang="en-U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7E65-0C09-0406-ECC8-97656FF0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</a:t>
            </a:r>
          </a:p>
          <a:p>
            <a:pPr lvl="1"/>
            <a:r>
              <a:rPr lang="en-US" dirty="0"/>
              <a:t>Number of particles</a:t>
            </a:r>
          </a:p>
          <a:p>
            <a:pPr lvl="1"/>
            <a:r>
              <a:rPr lang="en-US" dirty="0"/>
              <a:t>Relative size of particles</a:t>
            </a:r>
          </a:p>
          <a:p>
            <a:pPr lvl="1"/>
            <a:r>
              <a:rPr lang="en-US" dirty="0"/>
              <a:t>Velocity of particles</a:t>
            </a:r>
          </a:p>
          <a:p>
            <a:pPr lvl="1"/>
            <a:r>
              <a:rPr lang="en-US" dirty="0"/>
              <a:t>Distribution of particles (even or uneven?)</a:t>
            </a:r>
          </a:p>
          <a:p>
            <a:r>
              <a:rPr lang="en-US" dirty="0"/>
              <a:t>Algorithm specific</a:t>
            </a:r>
          </a:p>
          <a:p>
            <a:pPr lvl="1"/>
            <a:r>
              <a:rPr lang="en-US" dirty="0"/>
              <a:t>Sorting algorithm used (Sweep and Prune)</a:t>
            </a:r>
          </a:p>
          <a:p>
            <a:pPr lvl="1"/>
            <a:r>
              <a:rPr lang="en-US" dirty="0"/>
              <a:t>Relative grid size (Uniform space partitioning)</a:t>
            </a:r>
          </a:p>
          <a:p>
            <a:pPr lvl="1"/>
            <a:r>
              <a:rPr lang="en-US" dirty="0"/>
              <a:t>Maximum number of particles inside a partition (non uniform space partitioning)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F0C6-08D1-8166-01AF-0EF8A424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WORTHINESS</a:t>
            </a:r>
          </a:p>
        </p:txBody>
      </p:sp>
      <p:pic>
        <p:nvPicPr>
          <p:cNvPr id="3078" name="Picture 6" descr="Example scene from Grand Theft Auto IV. underlining the lack of life... |  Download Scientific Diagram">
            <a:extLst>
              <a:ext uri="{FF2B5EF4-FFF2-40B4-BE49-F238E27FC236}">
                <a16:creationId xmlns:a16="http://schemas.microsoft.com/office/drawing/2014/main" id="{D47BC02D-A16E-88B3-7A7F-610B0BC1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8720" y="639098"/>
            <a:ext cx="4744359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 adaptive octree grid for GPU-based collision detection of deformable  objects | SpringerLink">
            <a:extLst>
              <a:ext uri="{FF2B5EF4-FFF2-40B4-BE49-F238E27FC236}">
                <a16:creationId xmlns:a16="http://schemas.microsoft.com/office/drawing/2014/main" id="{9C10D853-617B-0186-DA3D-054F0051F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" b="-3"/>
          <a:stretch/>
        </p:blipFill>
        <p:spPr bwMode="auto">
          <a:xfrm>
            <a:off x="982301" y="3522111"/>
            <a:ext cx="4817197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12F1-258D-6E4A-4F22-34226B0C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Exploring the efficiency of various algorithms as a function of various parameters help in picking the best one for the job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Sweep and prune in simulations or 2D games because of a large number of particles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Uniform grid in uniformly distributed situations such as fluid dynamics or particle simulations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Non uniform partitioning in molecular simulations or video games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Time efficiency in video games (real time rendering) vs memory efficiency in simulations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800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C2C6-7FB0-AFE2-92FF-6040AC76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D35A1-AABD-DC53-8244-6F81AD7E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simulation in python with particles where the parameters can be varied</a:t>
            </a:r>
          </a:p>
          <a:p>
            <a:r>
              <a:rPr lang="en-US" dirty="0"/>
              <a:t>Use </a:t>
            </a:r>
            <a:r>
              <a:rPr lang="en-US" dirty="0" err="1"/>
              <a:t>PyGame</a:t>
            </a:r>
            <a:r>
              <a:rPr lang="en-US" dirty="0"/>
              <a:t> to visualize particles and simulation</a:t>
            </a:r>
          </a:p>
          <a:p>
            <a:r>
              <a:rPr lang="en-US" dirty="0"/>
              <a:t>Approximate the memory usage of relevant parts of the algorithm using </a:t>
            </a:r>
            <a:r>
              <a:rPr lang="en-US" dirty="0" err="1"/>
              <a:t>sys.getsizeof</a:t>
            </a:r>
            <a:r>
              <a:rPr lang="en-US" dirty="0"/>
              <a:t>() </a:t>
            </a:r>
          </a:p>
          <a:p>
            <a:r>
              <a:rPr lang="en-US" dirty="0"/>
              <a:t>Measure time difference in each frame between the relevant parts of the algorithm</a:t>
            </a:r>
          </a:p>
          <a:p>
            <a:r>
              <a:rPr lang="en-US" dirty="0"/>
              <a:t>Use matplotlib to dynamically plot relationship between variables</a:t>
            </a:r>
          </a:p>
          <a:p>
            <a:r>
              <a:rPr lang="en-US" dirty="0"/>
              <a:t>Use Scikit-learn as regression library to find a mathematical relationship</a:t>
            </a:r>
          </a:p>
        </p:txBody>
      </p:sp>
    </p:spTree>
    <p:extLst>
      <p:ext uri="{BB962C8B-B14F-4D97-AF65-F5344CB8AC3E}">
        <p14:creationId xmlns:p14="http://schemas.microsoft.com/office/powerpoint/2010/main" val="33218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0570-4450-6567-5BD9-98C3E488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76199-EC7C-ECF0-9DB0-EEC2BDEAD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research will rely heavily on primary sources (by collecting the data myself and exploring the simulation myself)</a:t>
            </a:r>
          </a:p>
          <a:p>
            <a:r>
              <a:rPr lang="en-US" dirty="0"/>
              <a:t>Secondary Sources</a:t>
            </a:r>
          </a:p>
          <a:p>
            <a:pPr lvl="1"/>
            <a:r>
              <a:rPr lang="en-US" dirty="0"/>
              <a:t>Real-Time Collision Detection by </a:t>
            </a:r>
            <a:r>
              <a:rPr lang="en-US" i="1" dirty="0"/>
              <a:t>Christer Ericson </a:t>
            </a:r>
            <a:r>
              <a:rPr lang="en-US" dirty="0"/>
              <a:t>(for theory regarding collision detection algorithms)</a:t>
            </a:r>
          </a:p>
          <a:p>
            <a:pPr lvl="1"/>
            <a:r>
              <a:rPr lang="en-US" dirty="0"/>
              <a:t>Various GitHub repositories for Python implementation of these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68FF-7FD6-EE96-2A1B-8F30E086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setbacks and 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C4BDC-5235-5DDC-DA85-382C17EF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implementation may have weird overhead or optimizations in terms of time and space complexity and not match well with the ideal scenario (C++ or C would be more ideal)</a:t>
            </a:r>
          </a:p>
          <a:p>
            <a:r>
              <a:rPr lang="en-US" dirty="0"/>
              <a:t>Data set may be too small to match theoretically predicted asymptotic behavior</a:t>
            </a:r>
          </a:p>
          <a:p>
            <a:r>
              <a:rPr lang="en-US" dirty="0"/>
              <a:t>Too many parameters currently – research is not focused</a:t>
            </a:r>
          </a:p>
          <a:p>
            <a:pPr lvl="1"/>
            <a:r>
              <a:rPr lang="en-US" dirty="0"/>
              <a:t>Set up a simulation</a:t>
            </a:r>
          </a:p>
          <a:p>
            <a:pPr lvl="1"/>
            <a:r>
              <a:rPr lang="en-US" dirty="0"/>
              <a:t>Need to narrow down parameters and look at only significant ones</a:t>
            </a:r>
          </a:p>
          <a:p>
            <a:pPr lvl="1"/>
            <a:r>
              <a:rPr lang="en-US" dirty="0"/>
              <a:t>Decide which version of algorithms </a:t>
            </a:r>
            <a:r>
              <a:rPr lang="en-US"/>
              <a:t>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8DA5-4383-CE09-50D3-FB83B536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BDB372-6FF7-09AB-6032-BF967093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488" y="-628651"/>
            <a:ext cx="12372975" cy="7723259"/>
          </a:xfrm>
        </p:spPr>
      </p:pic>
    </p:spTree>
    <p:extLst>
      <p:ext uri="{BB962C8B-B14F-4D97-AF65-F5344CB8AC3E}">
        <p14:creationId xmlns:p14="http://schemas.microsoft.com/office/powerpoint/2010/main" val="254457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9CE0-2243-B416-1E1F-132DBC77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 and animation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54A07-9FCA-E264-3404-9F29D0EAC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2430442"/>
            <a:ext cx="3700351" cy="3649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F6F6E-8A87-3D47-3950-FBED345C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82" y="2430441"/>
            <a:ext cx="3757874" cy="3649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63B1D-7890-098D-4968-156A79BE367A}"/>
              </a:ext>
            </a:extLst>
          </p:cNvPr>
          <p:cNvSpPr txBox="1"/>
          <p:nvPr/>
        </p:nvSpPr>
        <p:spPr>
          <a:xfrm>
            <a:off x="600075" y="6260013"/>
            <a:ext cx="35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f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9C969-350E-2B65-8042-7C823AE5CAEC}"/>
              </a:ext>
            </a:extLst>
          </p:cNvPr>
          <p:cNvCxnSpPr>
            <a:cxnSpLocks/>
          </p:cNvCxnSpPr>
          <p:nvPr/>
        </p:nvCxnSpPr>
        <p:spPr>
          <a:xfrm>
            <a:off x="4682162" y="3429000"/>
            <a:ext cx="2909455" cy="0"/>
          </a:xfrm>
          <a:prstGeom prst="straightConnector1">
            <a:avLst/>
          </a:prstGeom>
          <a:ln w="127000">
            <a:solidFill>
              <a:schemeClr val="accent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1AC2AD-1CFD-055F-2C69-498FAA069746}"/>
              </a:ext>
            </a:extLst>
          </p:cNvPr>
          <p:cNvSpPr txBox="1"/>
          <p:nvPr/>
        </p:nvSpPr>
        <p:spPr>
          <a:xfrm>
            <a:off x="8328932" y="6260012"/>
            <a:ext cx="35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f+1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22175-D445-2EB9-C7E4-5FD124F2CB8B}"/>
              </a:ext>
            </a:extLst>
          </p:cNvPr>
          <p:cNvSpPr txBox="1"/>
          <p:nvPr/>
        </p:nvSpPr>
        <p:spPr>
          <a:xfrm>
            <a:off x="4128975" y="5827992"/>
            <a:ext cx="35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Note: The change of position in between two frames will be very small in reality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00D6E5-D87D-6467-A2B8-59E76ABB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41" y="4409387"/>
            <a:ext cx="3009900" cy="533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ACD71D-DB0A-9ACF-0162-F3FE9257AFC5}"/>
              </a:ext>
            </a:extLst>
          </p:cNvPr>
          <p:cNvCxnSpPr>
            <a:cxnSpLocks/>
          </p:cNvCxnSpPr>
          <p:nvPr/>
        </p:nvCxnSpPr>
        <p:spPr>
          <a:xfrm>
            <a:off x="2850103" y="4470491"/>
            <a:ext cx="391861" cy="683400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94A7AD-011B-7E19-EC0D-2CD71D1832E7}"/>
              </a:ext>
            </a:extLst>
          </p:cNvPr>
          <p:cNvCxnSpPr>
            <a:cxnSpLocks/>
          </p:cNvCxnSpPr>
          <p:nvPr/>
        </p:nvCxnSpPr>
        <p:spPr>
          <a:xfrm>
            <a:off x="10531459" y="4942787"/>
            <a:ext cx="391861" cy="683400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68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711A-BB3B-021B-44EE-54665399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0FF8-EAA2-35E1-8939-B6C7B3E8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Vsauce Tribute Page">
            <a:extLst>
              <a:ext uri="{FF2B5EF4-FFF2-40B4-BE49-F238E27FC236}">
                <a16:creationId xmlns:a16="http://schemas.microsoft.com/office/drawing/2014/main" id="{EAE11D0F-B356-8238-3342-C7720140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15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4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9CE0-2243-B416-1E1F-132DBC77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COLLISION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3B1D-7890-098D-4968-156A79BE367A}"/>
              </a:ext>
            </a:extLst>
          </p:cNvPr>
          <p:cNvSpPr txBox="1"/>
          <p:nvPr/>
        </p:nvSpPr>
        <p:spPr>
          <a:xfrm>
            <a:off x="-967467" y="6016372"/>
            <a:ext cx="35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AC2AD-1CFD-055F-2C69-498FAA069746}"/>
              </a:ext>
            </a:extLst>
          </p:cNvPr>
          <p:cNvSpPr txBox="1"/>
          <p:nvPr/>
        </p:nvSpPr>
        <p:spPr>
          <a:xfrm>
            <a:off x="7003868" y="6030227"/>
            <a:ext cx="35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f+60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6977C-225C-DA62-CE8F-50FC8ADA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155" y="2020491"/>
            <a:ext cx="3683000" cy="398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71432-9B0E-628A-448E-CEB786BC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7" y="2065867"/>
            <a:ext cx="3543300" cy="3860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9C969-350E-2B65-8042-7C823AE5CAEC}"/>
              </a:ext>
            </a:extLst>
          </p:cNvPr>
          <p:cNvCxnSpPr>
            <a:cxnSpLocks/>
          </p:cNvCxnSpPr>
          <p:nvPr/>
        </p:nvCxnSpPr>
        <p:spPr>
          <a:xfrm>
            <a:off x="2196960" y="5168781"/>
            <a:ext cx="167565" cy="944592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8BDA75-7D82-8848-D4B4-AB38C1778463}"/>
              </a:ext>
            </a:extLst>
          </p:cNvPr>
          <p:cNvCxnSpPr>
            <a:cxnSpLocks/>
          </p:cNvCxnSpPr>
          <p:nvPr/>
        </p:nvCxnSpPr>
        <p:spPr>
          <a:xfrm>
            <a:off x="10365203" y="5827992"/>
            <a:ext cx="167565" cy="944592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EC0F8B-F2F5-177E-7BBE-7B08FE7F88B1}"/>
              </a:ext>
            </a:extLst>
          </p:cNvPr>
          <p:cNvCxnSpPr>
            <a:cxnSpLocks/>
          </p:cNvCxnSpPr>
          <p:nvPr/>
        </p:nvCxnSpPr>
        <p:spPr>
          <a:xfrm>
            <a:off x="4682162" y="3429000"/>
            <a:ext cx="2909455" cy="0"/>
          </a:xfrm>
          <a:prstGeom prst="straightConnector1">
            <a:avLst/>
          </a:prstGeom>
          <a:ln w="127000">
            <a:solidFill>
              <a:schemeClr val="accent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9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20EC-71E8-5DF3-9204-3B5188BD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6300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SEE IT IN </a:t>
            </a:r>
            <a:r>
              <a:rPr lang="en-US" dirty="0" err="1"/>
              <a:t>ACTIOn</a:t>
            </a:r>
            <a:r>
              <a:rPr lang="en-US" dirty="0"/>
              <a:t>!</a:t>
            </a:r>
          </a:p>
        </p:txBody>
      </p:sp>
      <p:pic>
        <p:nvPicPr>
          <p:cNvPr id="4" name="Video playing.mp4">
            <a:hlinkClick r:id="" action="ppaction://media"/>
            <a:extLst>
              <a:ext uri="{FF2B5EF4-FFF2-40B4-BE49-F238E27FC236}">
                <a16:creationId xmlns:a16="http://schemas.microsoft.com/office/drawing/2014/main" id="{D8956957-BD5C-82EB-1312-34EF1C976D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159" t="12963" r="1222" b="13441"/>
          <a:stretch/>
        </p:blipFill>
        <p:spPr>
          <a:xfrm>
            <a:off x="3525170" y="2065867"/>
            <a:ext cx="4452685" cy="4429125"/>
          </a:xfrm>
        </p:spPr>
      </p:pic>
    </p:spTree>
    <p:extLst>
      <p:ext uri="{BB962C8B-B14F-4D97-AF65-F5344CB8AC3E}">
        <p14:creationId xmlns:p14="http://schemas.microsoft.com/office/powerpoint/2010/main" val="36573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20EC-71E8-5DF3-9204-3B5188BD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6300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Let’s scale it up now</a:t>
            </a:r>
          </a:p>
        </p:txBody>
      </p:sp>
      <p:pic>
        <p:nvPicPr>
          <p:cNvPr id="6" name="Large number of objects.mp4">
            <a:hlinkClick r:id="" action="ppaction://media"/>
            <a:extLst>
              <a:ext uri="{FF2B5EF4-FFF2-40B4-BE49-F238E27FC236}">
                <a16:creationId xmlns:a16="http://schemas.microsoft.com/office/drawing/2014/main" id="{28E29412-CCF8-D779-8307-F374CFBFC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962" t="14129" r="1662" b="13510"/>
          <a:stretch/>
        </p:blipFill>
        <p:spPr>
          <a:xfrm>
            <a:off x="3534682" y="2065867"/>
            <a:ext cx="439373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FAAD-1AE1-2349-E495-C9A91559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managing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F22A-F2FB-2BAE-FEB3-98C3E70A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725333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 Phase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Filter out objects that could not have collided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Narrow Phase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Check remaining candidates manually against each other using a bounding 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 complex/expensive geometric checks for polygons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Collision response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Update velocities of two objects (handle the collision)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1929F2-0466-AB7B-2062-DCED88B8C602}"/>
              </a:ext>
            </a:extLst>
          </p:cNvPr>
          <p:cNvSpPr/>
          <p:nvPr/>
        </p:nvSpPr>
        <p:spPr>
          <a:xfrm>
            <a:off x="338654" y="2002896"/>
            <a:ext cx="7033161" cy="914839"/>
          </a:xfrm>
          <a:prstGeom prst="roundRect">
            <a:avLst/>
          </a:prstGeom>
          <a:noFill/>
          <a:ln w="73025" cap="rnd">
            <a:solidFill>
              <a:schemeClr val="accent1"/>
            </a:solidFill>
          </a:ln>
          <a:effectLst>
            <a:outerShdw blurRad="50800" dist="50800" dir="5400000" algn="ctr" rotWithShape="0">
              <a:srgbClr val="000000">
                <a:alpha val="934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68FF-7FD6-EE96-2A1B-8F30E086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Overview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C4BDC-5235-5DDC-DA85-382C17EF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various algorithms for optimizing broad phase discrete collision detection</a:t>
            </a:r>
          </a:p>
          <a:p>
            <a:r>
              <a:rPr lang="en-US" dirty="0"/>
              <a:t>Analyzing how time and memory usage varies based on various parameters</a:t>
            </a:r>
          </a:p>
          <a:p>
            <a:r>
              <a:rPr lang="en-US" dirty="0"/>
              <a:t>Comparing and evaluating the algorithms used for changes in parameters and evaluating the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Scope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Focus on DCD (Discrete Collision Detection) and AABB (Axis Aligned Bounding Boxes)</a:t>
            </a:r>
          </a:p>
          <a:p>
            <a:r>
              <a:rPr lang="en-US" dirty="0"/>
              <a:t>Focus on 2 dimensional case only</a:t>
            </a:r>
          </a:p>
        </p:txBody>
      </p:sp>
    </p:spTree>
    <p:extLst>
      <p:ext uri="{BB962C8B-B14F-4D97-AF65-F5344CB8AC3E}">
        <p14:creationId xmlns:p14="http://schemas.microsoft.com/office/powerpoint/2010/main" val="10283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433-1754-697D-36C6-60A90E41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755" y="2700866"/>
            <a:ext cx="5382490" cy="1456267"/>
          </a:xfrm>
        </p:spPr>
        <p:txBody>
          <a:bodyPr/>
          <a:lstStyle/>
          <a:p>
            <a:r>
              <a:rPr lang="en-US" dirty="0"/>
              <a:t>BROAD PHASE ALGORITHMS</a:t>
            </a:r>
          </a:p>
        </p:txBody>
      </p:sp>
    </p:spTree>
    <p:extLst>
      <p:ext uri="{BB962C8B-B14F-4D97-AF65-F5344CB8AC3E}">
        <p14:creationId xmlns:p14="http://schemas.microsoft.com/office/powerpoint/2010/main" val="221722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921</TotalTime>
  <Words>501</Words>
  <Application>Microsoft Macintosh PowerPoint</Application>
  <PresentationFormat>Widescreen</PresentationFormat>
  <Paragraphs>70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Collision detection algorithms</vt:lpstr>
      <vt:lpstr>COMPUTER GRAPHICS and animation</vt:lpstr>
      <vt:lpstr>PowerPoint Presentation</vt:lpstr>
      <vt:lpstr>WE NEED COLLISION DETECTION</vt:lpstr>
      <vt:lpstr>SEE IT IN ACTIOn!</vt:lpstr>
      <vt:lpstr>Let’s scale it up now</vt:lpstr>
      <vt:lpstr>STEPS for managing collisions</vt:lpstr>
      <vt:lpstr>Research Overview and scope</vt:lpstr>
      <vt:lpstr>BROAD PHASE ALGORITHMS</vt:lpstr>
      <vt:lpstr>Sweep and prune</vt:lpstr>
      <vt:lpstr>QUADTREE  (non uniform partitioning)</vt:lpstr>
      <vt:lpstr>UNIFORM PARTITIONING</vt:lpstr>
      <vt:lpstr>POTENTIAL PARAMeters</vt:lpstr>
      <vt:lpstr>WORTHINESS</vt:lpstr>
      <vt:lpstr>METHODOLOGY</vt:lpstr>
      <vt:lpstr>RESOURCES</vt:lpstr>
      <vt:lpstr>Potential setbacks and what’s 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detection algorithms</dc:title>
  <dc:creator>Kshitij Bhatia (Student – Pathways School Noida)</dc:creator>
  <cp:lastModifiedBy>Kshitij Bhatia (Student – Pathways School Noida)</cp:lastModifiedBy>
  <cp:revision>29</cp:revision>
  <dcterms:created xsi:type="dcterms:W3CDTF">2023-04-19T09:29:05Z</dcterms:created>
  <dcterms:modified xsi:type="dcterms:W3CDTF">2023-04-24T04:52:14Z</dcterms:modified>
</cp:coreProperties>
</file>